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F3640-0B88-405B-A185-73062AEDB6A7}" type="datetimeFigureOut">
              <a:rPr lang="en-US" smtClean="0"/>
              <a:t>1/5/2010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57645-A055-41EE-B8D8-DD37583CF8C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F3640-0B88-405B-A185-73062AEDB6A7}" type="datetimeFigureOut">
              <a:rPr lang="en-US" smtClean="0"/>
              <a:t>1/5/2010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57645-A055-41EE-B8D8-DD37583CF8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F3640-0B88-405B-A185-73062AEDB6A7}" type="datetimeFigureOut">
              <a:rPr lang="en-US" smtClean="0"/>
              <a:t>1/5/2010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57645-A055-41EE-B8D8-DD37583CF8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F3640-0B88-405B-A185-73062AEDB6A7}" type="datetimeFigureOut">
              <a:rPr lang="en-US" smtClean="0"/>
              <a:t>1/5/2010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57645-A055-41EE-B8D8-DD37583CF8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F3640-0B88-405B-A185-73062AEDB6A7}" type="datetimeFigureOut">
              <a:rPr lang="en-US" smtClean="0"/>
              <a:t>1/5/2010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A657645-A055-41EE-B8D8-DD37583CF8C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F3640-0B88-405B-A185-73062AEDB6A7}" type="datetimeFigureOut">
              <a:rPr lang="en-US" smtClean="0"/>
              <a:t>1/5/2010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57645-A055-41EE-B8D8-DD37583CF8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F3640-0B88-405B-A185-73062AEDB6A7}" type="datetimeFigureOut">
              <a:rPr lang="en-US" smtClean="0"/>
              <a:t>1/5/2010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57645-A055-41EE-B8D8-DD37583CF8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F3640-0B88-405B-A185-73062AEDB6A7}" type="datetimeFigureOut">
              <a:rPr lang="en-US" smtClean="0"/>
              <a:t>1/5/2010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57645-A055-41EE-B8D8-DD37583CF8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F3640-0B88-405B-A185-73062AEDB6A7}" type="datetimeFigureOut">
              <a:rPr lang="en-US" smtClean="0"/>
              <a:t>1/5/2010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57645-A055-41EE-B8D8-DD37583CF8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F3640-0B88-405B-A185-73062AEDB6A7}" type="datetimeFigureOut">
              <a:rPr lang="en-US" smtClean="0"/>
              <a:t>1/5/2010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57645-A055-41EE-B8D8-DD37583CF8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F3640-0B88-405B-A185-73062AEDB6A7}" type="datetimeFigureOut">
              <a:rPr lang="en-US" smtClean="0"/>
              <a:t>1/5/2010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57645-A055-41EE-B8D8-DD37583CF8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09F3640-0B88-405B-A185-73062AEDB6A7}" type="datetimeFigureOut">
              <a:rPr lang="en-US" smtClean="0"/>
              <a:t>1/5/2010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A657645-A055-41EE-B8D8-DD37583CF8CF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College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Business Letters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letter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61438" y="493776"/>
            <a:ext cx="4421124" cy="58704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letter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04872" y="1229868"/>
            <a:ext cx="4334256" cy="4398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etter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23041" y="0"/>
            <a:ext cx="4297917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etter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87269" y="0"/>
            <a:ext cx="436946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 descr="parts0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275" b="1275"/>
          <a:stretch>
            <a:fillRect/>
          </a:stretch>
        </p:blipFill>
        <p:spPr>
          <a:xfrm>
            <a:off x="1143000" y="0"/>
            <a:ext cx="66294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arts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52400" y="0"/>
            <a:ext cx="948809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arts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838200"/>
            <a:ext cx="8746066" cy="502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1752600"/>
            <a:ext cx="624839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9600" b="1" cap="none" spc="300" dirty="0" smtClean="0">
                <a:ln w="11430" cmpd="sng">
                  <a:solidFill>
                    <a:srgbClr val="FFFF00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Go Blue</a:t>
            </a:r>
            <a:endParaRPr lang="en-US" sz="9600" b="1" cap="none" spc="300" dirty="0">
              <a:ln w="11430" cmpd="sng">
                <a:solidFill>
                  <a:srgbClr val="FFFF00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1959</TotalTime>
  <Words>6</Words>
  <Application>Microsoft Office PowerPoint</Application>
  <PresentationFormat>On-screen Show (4:3)</PresentationFormat>
  <Paragraphs>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College Project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College Project</dc:title>
  <dc:creator>Neil Wetherbee</dc:creator>
  <cp:lastModifiedBy>Neil Wetherbee</cp:lastModifiedBy>
  <cp:revision>2</cp:revision>
  <dcterms:created xsi:type="dcterms:W3CDTF">2010-01-05T12:54:16Z</dcterms:created>
  <dcterms:modified xsi:type="dcterms:W3CDTF">2010-01-06T21:33:36Z</dcterms:modified>
</cp:coreProperties>
</file>